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19A783-2696-4E03-A4AA-1422BC8D8D7C}">
  <a:tblStyle styleId="{7F19A783-2696-4E03-A4AA-1422BC8D8D7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/>
      <a:tcStyle>
        <a:fill>
          <a:solidFill>
            <a:srgbClr val="CDECFF"/>
          </a:solidFill>
        </a:fill>
      </a:tcStyle>
    </a:band1H>
    <a:band2H>
      <a:tcTxStyle/>
    </a:band2H>
    <a:band1V>
      <a:tcTxStyle/>
      <a:tcStyle>
        <a:fill>
          <a:solidFill>
            <a:srgbClr val="CDEC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18.jp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8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lang="en-US" sz="3600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-US"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1"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i="1" sz="18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71075" y="2018095"/>
            <a:ext cx="83259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706" name="Google Shape;706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710" name="Google Shape;710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4291665" y="2018095"/>
            <a:ext cx="83259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Google Shape;722;p48"/>
          <p:cNvSpPr/>
          <p:nvPr/>
        </p:nvSpPr>
        <p:spPr>
          <a:xfrm rot="-5400000">
            <a:off x="8112255" y="2018094"/>
            <a:ext cx="83259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23" name="Google Shape;723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Google Shape;724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25" name="Google Shape;725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27" name="Google Shape;727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1" lang="en-US" sz="2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AI-READY LIFE SCIENCE 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/>
          </a:p>
        </p:txBody>
      </p:sp>
      <p:sp>
        <p:nvSpPr>
          <p:cNvPr id="737" name="Google Shape;737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/>
          </a:p>
        </p:txBody>
      </p:sp>
      <p:sp>
        <p:nvSpPr>
          <p:cNvPr id="738" name="Google Shape;738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/>
          </a:p>
        </p:txBody>
      </p:sp>
      <p:sp>
        <p:nvSpPr>
          <p:cNvPr id="739" name="Google Shape;739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/>
          </a:p>
        </p:txBody>
      </p:sp>
      <p:sp>
        <p:nvSpPr>
          <p:cNvPr id="740" name="Google Shape;740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/>
          </a:p>
        </p:txBody>
      </p:sp>
      <p:sp>
        <p:nvSpPr>
          <p:cNvPr id="741" name="Google Shape;741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/>
          </a:p>
        </p:txBody>
      </p:sp>
      <p:pic>
        <p:nvPicPr>
          <p:cNvPr descr="A close up of a sign&#10;&#10;Description automatically generated" id="742" name="Google Shape;7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4" name="Google Shape;744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45" name="Google Shape;745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46" name="Google Shape;7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" name="Google Shape;749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50" name="Google Shape;7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54" name="Google Shape;7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7" name="Google Shape;757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58" name="Google Shape;7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1" name="Google Shape;761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62" name="Google Shape;7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5" name="Google Shape;765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66" name="Google Shape;76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9" name="Google Shape;769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70" name="Google Shape;77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74" name="Google Shape;7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7" name="Google Shape;777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78" name="Google Shape;77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82" name="Google Shape;78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5" name="Google Shape;785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86" name="Google Shape;7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" name="Google Shape;789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90" name="Google Shape;7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94" name="Google Shape;7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802" name="Google Shape;8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5" name="Google Shape;805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806" name="Google Shape;8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10" name="Google Shape;8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" name="Google Shape;813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14" name="Google Shape;8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7" name="Google Shape;817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18" name="Google Shape;8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Google Shape;821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22" name="Google Shape;82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26" name="Google Shape;82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" name="Google Shape;829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30" name="Google Shape;8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34" name="Google Shape;8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7" name="Google Shape;837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38" name="Google Shape;8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42" name="Google Shape;84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46" name="Google Shape;8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9" name="Google Shape;849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50" name="Google Shape;8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3" name="Google Shape;853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54" name="Google Shape;8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58" name="Google Shape;8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1" name="Google Shape;861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62" name="Google Shape;8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5" name="Google Shape;865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9" name="Google Shape;869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70" name="Google Shape;87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7" name="Google Shape;877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78" name="Google Shape;87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1" name="Google Shape;881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82" name="Google Shape;88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885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86" name="Google Shape;8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9" name="Google Shape;889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90" name="Google Shape;8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3" name="Google Shape;893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94" name="Google Shape;8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7" name="Google Shape;897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98" name="Google Shape;8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1" name="Google Shape;901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902" name="Google Shape;9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5" name="Google Shape;905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906" name="Google Shape;9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9" name="Google Shape;909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10" name="Google Shape;9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3" name="Google Shape;913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14" name="Google Shape;9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7" name="Google Shape;917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18" name="Google Shape;9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22" name="Google Shape;92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5" name="Google Shape;925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26" name="Google Shape;92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9" name="Google Shape;929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30" name="Google Shape;9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3" name="Google Shape;933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34" name="Google Shape;9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7" name="Google Shape;937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38" name="Google Shape;9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1" name="Google Shape;941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42" name="Google Shape;94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" name="Google Shape;945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46" name="Google Shape;9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9" name="Google Shape;949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50" name="Google Shape;9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3" name="Google Shape;953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54" name="Google Shape;9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7" name="Google Shape;957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58" name="Google Shape;9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62" name="Google Shape;9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5" name="Google Shape;965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66" name="Google Shape;96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70" name="Google Shape;97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" name="Google Shape;973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74" name="Google Shape;9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78" name="Google Shape;97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1" name="Google Shape;981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82" name="Google Shape;98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86" name="Google Shape;9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9" name="Google Shape;989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90" name="Google Shape;9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3" name="Google Shape;993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94" name="Google Shape;9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7" name="Google Shape;997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98" name="Google Shape;9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1" name="Google Shape;1001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1002" name="Google Shape;10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5" name="Google Shape;1005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1006" name="Google Shape;10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" name="Google Shape;1009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10" name="Google Shape;10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3" name="Google Shape;1013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14" name="Google Shape;10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18" name="Google Shape;10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1" name="Google Shape;1021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22" name="Google Shape;102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5" name="Google Shape;1025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26" name="Google Shape;102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9" name="Google Shape;1029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30" name="Google Shape;10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34" name="Google Shape;10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7" name="Google Shape;1037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38" name="Google Shape;10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1" name="Google Shape;1041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42" name="Google Shape;104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5" name="Google Shape;1045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46" name="Google Shape;10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9" name="Google Shape;1049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50" name="Google Shape;10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3" name="Google Shape;1053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54" name="Google Shape;10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7" name="Google Shape;1057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58" name="Google Shape;10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1" name="Google Shape;1061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62" name="Google Shape;10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5" name="Google Shape;1065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66" name="Google Shape;106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9" name="Google Shape;1069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70" name="Google Shape;107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3" name="Google Shape;1073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74" name="Google Shape;10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78" name="Google Shape;107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1" name="Google Shape;1081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82" name="Google Shape;108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5" name="Google Shape;1085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86" name="Google Shape;10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90" name="Google Shape;10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3" name="Google Shape;1093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94" name="Google Shape;10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7" name="Google Shape;1097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1" name="Google Shape;1101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102" name="Google Shape;11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9" name="Google Shape;1109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3" name="Google Shape;1113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18" name="Google Shape;11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1" name="Google Shape;1121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22" name="Google Shape;112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26" name="Google Shape;112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9" name="Google Shape;1129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30" name="Google Shape;11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34" name="Google Shape;11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7" name="Google Shape;1137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38" name="Google Shape;11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1" name="Google Shape;1141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42" name="Google Shape;114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5" name="Google Shape;1145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0" name="Google Shape;1220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/>
          </a:p>
        </p:txBody>
      </p:sp>
      <p:grpSp>
        <p:nvGrpSpPr>
          <p:cNvPr id="1221" name="Google Shape;1221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22" name="Google Shape;1222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23" name="Google Shape;12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6" name="Google Shape;1226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27" name="Google Shape;12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0" name="Google Shape;1230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31" name="Google Shape;12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4" name="Google Shape;1234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35" name="Google Shape;12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8" name="Google Shape;1238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9" name="Google Shape;12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2" name="Google Shape;1242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43" name="Google Shape;12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" name="Google Shape;1246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0" name="Google Shape;1250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51" name="Google Shape;12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4" name="Google Shape;1254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55" name="Google Shape;125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8" name="Google Shape;1258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9" name="Google Shape;125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2" name="Google Shape;1262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63" name="Google Shape;12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6" name="Google Shape;1266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67" name="Google Shape;12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0" name="Google Shape;1270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71" name="Google Shape;12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4" name="Google Shape;1274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75" name="Google Shape;12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8" name="Google Shape;1278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9" name="Google Shape;12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2" name="Google Shape;1282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83" name="Google Shape;12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6" name="Google Shape;1286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87" name="Google Shape;12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0" name="Google Shape;1290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91" name="Google Shape;12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4" name="Google Shape;1294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95" name="Google Shape;12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8" name="Google Shape;1298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9" name="Google Shape;12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2" name="Google Shape;1302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03" name="Google Shape;130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6" name="Google Shape;1306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07" name="Google Shape;13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0" name="Google Shape;1310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11" name="Google Shape;13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4" name="Google Shape;1314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22" name="Google Shape;1322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23" name="Google Shape;132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24" name="Google Shape;13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7" name="Google Shape;132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28" name="Google Shape;13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1" name="Google Shape;133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32" name="Google Shape;13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5" name="Google Shape;133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36" name="Google Shape;13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9" name="Google Shape;133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40" name="Google Shape;13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3" name="Google Shape;134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44" name="Google Shape;13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7" name="Google Shape;134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48" name="Google Shape;134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1" name="Google Shape;135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52" name="Google Shape;13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5" name="Google Shape;135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56" name="Google Shape;13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9" name="Google Shape;135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60" name="Google Shape;136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3" name="Google Shape;136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64" name="Google Shape;13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7" name="Google Shape;136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68" name="Google Shape;13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37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72" name="Google Shape;13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5" name="Google Shape;137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76" name="Google Shape;13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9" name="Google Shape;137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80" name="Google Shape;13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3" name="Google Shape;138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7" name="Google Shape;138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88" name="Google Shape;13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1" name="Google Shape;139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92" name="Google Shape;13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5" name="Google Shape;139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96" name="Google Shape;13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9" name="Google Shape;139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00" name="Google Shape;14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3" name="Google Shape;140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04" name="Google Shape;140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7" name="Google Shape;140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08" name="Google Shape;14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1" name="Google Shape;141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12" name="Google Shape;14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5" name="Google Shape;141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23" name="Google Shape;1423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24" name="Google Shape;142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25" name="Google Shape;14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8" name="Google Shape;142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9" name="Google Shape;14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33" name="Google Shape;14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6" name="Google Shape;143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37" name="Google Shape;14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0" name="Google Shape;144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41" name="Google Shape;14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4" name="Google Shape;144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45" name="Google Shape;14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8" name="Google Shape;144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9" name="Google Shape;144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2" name="Google Shape;145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53" name="Google Shape;14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6" name="Google Shape;145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57" name="Google Shape;14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0" name="Google Shape;146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61" name="Google Shape;146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4" name="Google Shape;146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65" name="Google Shape;14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8" name="Google Shape;146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9" name="Google Shape;14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2" name="Google Shape;147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73" name="Google Shape;14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6" name="Google Shape;147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77" name="Google Shape;14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0" name="Google Shape;148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81" name="Google Shape;14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4" name="Google Shape;148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85" name="Google Shape;14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8" name="Google Shape;148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9" name="Google Shape;14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2" name="Google Shape;149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93" name="Google Shape;14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6" name="Google Shape;149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97" name="Google Shape;14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0" name="Google Shape;150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501" name="Google Shape;15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4" name="Google Shape;150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505" name="Google Shape;150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8" name="Google Shape;150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9" name="Google Shape;15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2" name="Google Shape;151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13" name="Google Shape;15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4" name="Google Shape;1524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25" name="Google Shape;1525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26" name="Google Shape;15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9" name="Google Shape;1529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30" name="Google Shape;15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3" name="Google Shape;1533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34" name="Google Shape;15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7" name="Google Shape;1537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38" name="Google Shape;15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1" name="Google Shape;1541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9" name="Google Shape;1549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50" name="Google Shape;1550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51" name="Google Shape;15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4" name="Google Shape;1554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55" name="Google Shape;155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8" name="Google Shape;1558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9" name="Google Shape;155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6" name="Google Shape;1566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67" name="Google Shape;15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0" name="Google Shape;1570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71" name="Google Shape;15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4" name="Google Shape;1574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75" name="Google Shape;15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9" name="Google Shape;15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83" name="Google Shape;15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6" name="Google Shape;1586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0" name="Google Shape;1590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91" name="Google Shape;15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4" name="Google Shape;1594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95" name="Google Shape;15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8" name="Google Shape;1598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2" name="Google Shape;1602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603" name="Google Shape;16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0" name="Google Shape;1610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11" name="Google Shape;16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8" name="Google Shape;1618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26" name="Google Shape;1626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27" name="Google Shape;1627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28" name="Google Shape;16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32" name="Google Shape;16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5" name="Google Shape;1635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36" name="Google Shape;16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9" name="Google Shape;1639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40" name="Google Shape;16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3" name="Google Shape;1643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44" name="Google Shape;16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7" name="Google Shape;1647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48" name="Google Shape;16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1" name="Google Shape;1651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52" name="Google Shape;165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5" name="Google Shape;1655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56" name="Google Shape;16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9" name="Google Shape;1659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60" name="Google Shape;166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64" name="Google Shape;166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7" name="Google Shape;1667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68" name="Google Shape;16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1" name="Google Shape;1671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72" name="Google Shape;16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5" name="Google Shape;1675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76" name="Google Shape;16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9" name="Google Shape;1679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80" name="Google Shape;16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3" name="Google Shape;1683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84" name="Google Shape;16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7" name="Google Shape;1687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88" name="Google Shape;16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1" name="Google Shape;1691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92" name="Google Shape;16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5" name="Google Shape;1695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96" name="Google Shape;16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9" name="Google Shape;1699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700" name="Google Shape;17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3" name="Google Shape;1703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704" name="Google Shape;17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708" name="Google Shape;170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1" name="Google Shape;1711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12" name="Google Shape;17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5" name="Google Shape;1715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16" name="Google Shape;17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9" name="Google Shape;1719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7" name="Google Shape;1727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28" name="Google Shape;1728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9" name="Google Shape;17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2" name="Google Shape;1732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33" name="Google Shape;17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6" name="Google Shape;1736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37" name="Google Shape;1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0" name="Google Shape;1740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41" name="Google Shape;1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4" name="Google Shape;1744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45" name="Google Shape;1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8" name="Google Shape;1748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9" name="Google Shape;1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6" name="Google Shape;1756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57" name="Google Shape;1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0" name="Google Shape;1760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61" name="Google Shape;17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65" name="Google Shape;176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8" name="Google Shape;176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9" name="Google Shape;17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2" name="Google Shape;177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73" name="Google Shape;17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6" name="Google Shape;177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77" name="Google Shape;1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0" name="Google Shape;178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81" name="Google Shape;1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4" name="Google Shape;178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85" name="Google Shape;1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8" name="Google Shape;178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9" name="Google Shape;1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2" name="Google Shape;1792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93" name="Google Shape;1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97" name="Google Shape;1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0" name="Google Shape;1800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801" name="Google Shape;1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4" name="Google Shape;1804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805" name="Google Shape;1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8" name="Google Shape;1808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9" name="Google Shape;180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2" name="Google Shape;181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13" name="Google Shape;1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6" name="Google Shape;181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17" name="Google Shape;18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21" name="Google Shape;1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4" name="Google Shape;1824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25" name="Google Shape;1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8" name="Google Shape;1828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</a:t>
            </a:r>
            <a:r>
              <a:rPr b="1" lang="en-US" sz="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ROI</a:t>
            </a:r>
            <a:endParaRPr/>
          </a:p>
        </p:txBody>
      </p:sp>
      <p:grpSp>
        <p:nvGrpSpPr>
          <p:cNvPr id="1829" name="Google Shape;1829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30" name="Google Shape;1830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31" name="Google Shape;1831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2" name="Google Shape;18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5" name="Google Shape;1835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6" name="Google Shape;18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9" name="Google Shape;1839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0" name="Google Shape;18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3" name="Google Shape;1843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4" name="Google Shape;18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7" name="Google Shape;1847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8" name="Google Shape;18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1" name="Google Shape;1851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2" name="Google Shape;18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4" name="Google Shape;18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5" name="Google Shape;1855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56" name="Google Shape;1856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9" name="Google Shape;1859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60" name="Google Shape;186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3" name="Google Shape;1863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64" name="Google Shape;186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6" name="Google Shape;186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7" name="Google Shape;1867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68" name="Google Shape;186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0" name="Google Shape;18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1" name="Google Shape;1871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72" name="Google Shape;18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4" name="Google Shape;18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5" name="Google Shape;1875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76" name="Google Shape;18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8" name="Google Shape;18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9" name="Google Shape;1879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0" name="Google Shape;18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2" name="Google Shape;18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3" name="Google Shape;1883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4" name="Google Shape;18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6" name="Google Shape;18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7" name="Google Shape;1887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8" name="Google Shape;18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0" name="Google Shape;18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1" name="Google Shape;1891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92" name="Google Shape;18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4" name="Google Shape;18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5" name="Google Shape;1895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6" name="Google Shape;18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8" name="Google Shape;18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9" name="Google Shape;1899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0" name="Google Shape;19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2" name="Google Shape;19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3" name="Google Shape;1903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4" name="Google Shape;19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6" name="Google Shape;19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7" name="Google Shape;1907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8" name="Google Shape;19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0" name="Google Shape;19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1" name="Google Shape;1911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12" name="Google Shape;191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4" name="Google Shape;19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5" name="Google Shape;1915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6" name="Google Shape;19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9" name="Google Shape;1919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20" name="Google Shape;19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2" name="Google Shape;19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3" name="Google Shape;1923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31" name="Google Shape;1931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32" name="Google Shape;193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3" name="Google Shape;19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6" name="Google Shape;193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7" name="Google Shape;19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0" name="Google Shape;194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1" name="Google Shape;19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4" name="Google Shape;194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5" name="Google Shape;19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8" name="Google Shape;194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9" name="Google Shape;194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2" name="Google Shape;195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3" name="Google Shape;19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6" name="Google Shape;195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3" name="Google Shape;196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4" name="Google Shape;196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65" name="Google Shape;196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2" name="Google Shape;197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73" name="Google Shape;19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6" name="Google Shape;197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77" name="Google Shape;19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0" name="Google Shape;198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1" name="Google Shape;19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4" name="Google Shape;198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5" name="Google Shape;19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8" name="Google Shape;198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9" name="Google Shape;19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93" name="Google Shape;19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6" name="Google Shape;199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7" name="Google Shape;19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0" name="Google Shape;200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1" name="Google Shape;20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4" name="Google Shape;200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5" name="Google Shape;200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8" name="Google Shape;200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9" name="Google Shape;20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6" name="Google Shape;201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7" name="Google Shape;20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0" name="Google Shape;202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21" name="Google Shape;20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4" name="Google Shape;202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32" name="Google Shape;2032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33" name="Google Shape;203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4" name="Google Shape;20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6" name="Google Shape;20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7" name="Google Shape;203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8" name="Google Shape;20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0" name="Google Shape;20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1" name="Google Shape;204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2" name="Google Shape;20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4" name="Google Shape;20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5" name="Google Shape;204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6" name="Google Shape;20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8" name="Google Shape;20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9" name="Google Shape;204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0" name="Google Shape;20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2" name="Google Shape;20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3" name="Google Shape;205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4" name="Google Shape;20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7" name="Google Shape;205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58" name="Google Shape;205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1" name="Google Shape;206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62" name="Google Shape;206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5" name="Google Shape;206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66" name="Google Shape;206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9" name="Google Shape;206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70" name="Google Shape;207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3" name="Google Shape;207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4" name="Google Shape;20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7" name="Google Shape;207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8" name="Google Shape;20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0" name="Google Shape;20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1" name="Google Shape;208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2" name="Google Shape;20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4" name="Google Shape;20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5" name="Google Shape;208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6" name="Google Shape;20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8" name="Google Shape;20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9" name="Google Shape;208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90" name="Google Shape;20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2" name="Google Shape;20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3" name="Google Shape;209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94" name="Google Shape;20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6" name="Google Shape;20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7" name="Google Shape;209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8" name="Google Shape;20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0" name="Google Shape;21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1" name="Google Shape;210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2" name="Google Shape;21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4" name="Google Shape;21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5" name="Google Shape;210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6" name="Google Shape;21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9" name="Google Shape;210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10" name="Google Shape;21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3" name="Google Shape;211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14" name="Google Shape;211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7" name="Google Shape;211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8" name="Google Shape;21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1" name="Google Shape;212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22" name="Google Shape;21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5" name="Google Shape;212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33" name="Google Shape;2133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34" name="Google Shape;213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5" name="Google Shape;21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8" name="Google Shape;213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9" name="Google Shape;21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1" name="Google Shape;21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2" name="Google Shape;214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3" name="Google Shape;21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5" name="Google Shape;21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6" name="Google Shape;214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7" name="Google Shape;21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0" name="Google Shape;215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1" name="Google Shape;21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4" name="Google Shape;215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5" name="Google Shape;21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8" name="Google Shape;215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9" name="Google Shape;215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2" name="Google Shape;216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63" name="Google Shape;216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6" name="Google Shape;216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67" name="Google Shape;216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0" name="Google Shape;217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71" name="Google Shape;217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4" name="Google Shape;217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5" name="Google Shape;21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7" name="Google Shape;21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8" name="Google Shape;217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9" name="Google Shape;21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1" name="Google Shape;21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2" name="Google Shape;218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3" name="Google Shape;21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5" name="Google Shape;21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6" name="Google Shape;218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7" name="Google Shape;21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0" name="Google Shape;219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91" name="Google Shape;21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4" name="Google Shape;219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95" name="Google Shape;21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8" name="Google Shape;219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9" name="Google Shape;21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2" name="Google Shape;220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3" name="Google Shape;22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6" name="Google Shape;220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7" name="Google Shape;22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0" name="Google Shape;221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11" name="Google Shape;22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4" name="Google Shape;221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15" name="Google Shape;221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8" name="Google Shape;221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9" name="Google Shape;22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2" name="Google Shape;222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23" name="Google Shape;22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6" name="Google Shape;222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34" name="Google Shape;2234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35" name="Google Shape;2235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6" name="Google Shape;22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9" name="Google Shape;2239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0" name="Google Shape;22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3" name="Google Shape;2243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4" name="Google Shape;22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7" name="Google Shape;2247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8" name="Google Shape;22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1" name="Google Shape;2251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2" name="Google Shape;22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5" name="Google Shape;2255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6" name="Google Shape;22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9" name="Google Shape;2259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60" name="Google Shape;226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3" name="Google Shape;2263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4" name="Google Shape;226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7" name="Google Shape;2267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8" name="Google Shape;226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1" name="Google Shape;2271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72" name="Google Shape;227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5" name="Google Shape;2275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6" name="Google Shape;22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8" name="Google Shape;22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9" name="Google Shape;2279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80" name="Google Shape;22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2" name="Google Shape;22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3" name="Google Shape;2283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4" name="Google Shape;22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6" name="Google Shape;22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7" name="Google Shape;2287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8" name="Google Shape;22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0" name="Google Shape;22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1" name="Google Shape;2291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2" name="Google Shape;22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4" name="Google Shape;22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5" name="Google Shape;2295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6" name="Google Shape;22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9" name="Google Shape;2299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0" name="Google Shape;23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3" name="Google Shape;2303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4" name="Google Shape;23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6" name="Google Shape;23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7" name="Google Shape;2307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8" name="Google Shape;23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1" name="Google Shape;2311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2" name="Google Shape;23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4" name="Google Shape;23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5" name="Google Shape;2315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16" name="Google Shape;231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9" name="Google Shape;2319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20" name="Google Shape;23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3" name="Google Shape;2323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24" name="Google Shape;23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6" name="Google Shape;23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7" name="Google Shape;2327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8" name="Google Shape;232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0" name="Google Shape;233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1" name="Google Shape;2331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32" name="Google Shape;233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3" name="Google Shape;233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4" name="Google Shape;233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35" name="Google Shape;2335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803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6" name="Google Shape;2336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/>
          </a:p>
        </p:txBody>
      </p:sp>
      <p:sp>
        <p:nvSpPr>
          <p:cNvPr id="2337" name="Google Shape;2337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/>
          </a:p>
        </p:txBody>
      </p:sp>
      <p:grpSp>
        <p:nvGrpSpPr>
          <p:cNvPr id="2338" name="Google Shape;2338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9" name="Google Shape;2339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0" name="Google Shape;2340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41" name="Google Shape;2341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44" name="Google Shape;2344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47" name="Google Shape;234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/>
          </a:p>
        </p:txBody>
      </p:sp>
      <p:pic>
        <p:nvPicPr>
          <p:cNvPr descr="Medidata Debuts Protocol Optimization at ASCO, Leveraging AI to Transform  the Study Experience" id="2349" name="Google Shape;234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/>
          </a:p>
        </p:txBody>
      </p:sp>
      <p:sp>
        <p:nvSpPr>
          <p:cNvPr id="2356" name="Google Shape;2356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/>
          </a:p>
        </p:txBody>
      </p:sp>
      <p:sp>
        <p:nvSpPr>
          <p:cNvPr id="2357" name="Google Shape;2357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0" name="Google Shape;2360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1" name="Google Shape;2361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/>
          </a:p>
        </p:txBody>
      </p:sp>
      <p:sp>
        <p:nvSpPr>
          <p:cNvPr id="2362" name="Google Shape;2362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/>
          </a:p>
        </p:txBody>
      </p:sp>
      <p:sp>
        <p:nvSpPr>
          <p:cNvPr id="2363" name="Google Shape;2363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4" name="Google Shape;2364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/>
          </a:p>
        </p:txBody>
      </p:sp>
      <p:sp>
        <p:nvSpPr>
          <p:cNvPr id="2365" name="Google Shape;2365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6" name="Google Shape;2366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7" name="Google Shape;2367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/>
          </a:p>
        </p:txBody>
      </p:sp>
      <p:sp>
        <p:nvSpPr>
          <p:cNvPr id="2368" name="Google Shape;2368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/>
          </a:p>
          <a:p>
            <a:pPr indent="-49212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/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/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sz="1200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{7F19A783-2696-4E03-A4AA-1422BC8D8D7C}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sz="1200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/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/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/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/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/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/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/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/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-US" sz="12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lang="en-US" sz="12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sz="1000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/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/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9977997" y="5134955"/>
            <a:ext cx="1692684" cy="315553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9977997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83" name="Google Shape;483;p43"/>
          <p:cNvGrpSpPr/>
          <p:nvPr/>
        </p:nvGrpSpPr>
        <p:grpSpPr>
          <a:xfrm>
            <a:off x="8312459" y="5552011"/>
            <a:ext cx="577267" cy="524788"/>
            <a:chOff x="4053784" y="3651306"/>
            <a:chExt cx="577267" cy="524788"/>
          </a:xfrm>
        </p:grpSpPr>
        <p:sp>
          <p:nvSpPr>
            <p:cNvPr id="484" name="Google Shape;48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43"/>
          <p:cNvSpPr txBox="1"/>
          <p:nvPr/>
        </p:nvSpPr>
        <p:spPr>
          <a:xfrm>
            <a:off x="8216209" y="5041507"/>
            <a:ext cx="1362003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</a:t>
            </a:r>
            <a:b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Alerting Agent</a:t>
            </a:r>
            <a:endParaRPr/>
          </a:p>
        </p:txBody>
      </p:sp>
      <p:cxnSp>
        <p:nvCxnSpPr>
          <p:cNvPr id="487" name="Google Shape;487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2" name="Google Shape;492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3" name="Google Shape;493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4" name="Google Shape;494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5" name="Google Shape;495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6" name="Google Shape;496;p43"/>
          <p:cNvCxnSpPr>
            <a:stCxn id="484" idx="3"/>
            <a:endCxn id="497" idx="0"/>
          </p:cNvCxnSpPr>
          <p:nvPr/>
        </p:nvCxnSpPr>
        <p:spPr>
          <a:xfrm>
            <a:off x="8889726" y="5814405"/>
            <a:ext cx="7377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7" name="Google Shape;497;p43"/>
          <p:cNvSpPr txBox="1"/>
          <p:nvPr/>
        </p:nvSpPr>
        <p:spPr>
          <a:xfrm rot="-5400000">
            <a:off x="9084548" y="5675265"/>
            <a:ext cx="136409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  <p:cxnSp>
        <p:nvCxnSpPr>
          <p:cNvPr id="498" name="Google Shape;498;p43"/>
          <p:cNvCxnSpPr>
            <a:stCxn id="469" idx="2"/>
            <a:endCxn id="474" idx="0"/>
          </p:cNvCxnSpPr>
          <p:nvPr/>
        </p:nvCxnSpPr>
        <p:spPr>
          <a:xfrm>
            <a:off x="10819749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7" name="Google Shape;507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11" name="Google Shape;511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514" name="Google Shape;514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5" name="Google Shape;515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/>
          </a:p>
        </p:txBody>
      </p:sp>
      <p:sp>
        <p:nvSpPr>
          <p:cNvPr id="523" name="Google Shape;523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/>
          </a:p>
        </p:txBody>
      </p:sp>
      <p:sp>
        <p:nvSpPr>
          <p:cNvPr id="524" name="Google Shape;524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/>
          </a:p>
        </p:txBody>
      </p:sp>
      <p:cxnSp>
        <p:nvCxnSpPr>
          <p:cNvPr id="525" name="Google Shape;525;p44"/>
          <p:cNvCxnSpPr>
            <a:stCxn id="518" idx="2"/>
            <a:endCxn id="520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6" name="Google Shape;526;p44"/>
          <p:cNvCxnSpPr>
            <a:stCxn id="518" idx="2"/>
            <a:endCxn id="522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7" name="Google Shape;527;p44"/>
          <p:cNvCxnSpPr>
            <a:stCxn id="518" idx="2"/>
            <a:endCxn id="521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8" name="Google Shape;528;p44"/>
          <p:cNvCxnSpPr>
            <a:stCxn id="518" idx="2"/>
            <a:endCxn id="523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9" name="Google Shape;529;p44"/>
          <p:cNvCxnSpPr>
            <a:stCxn id="518" idx="2"/>
            <a:endCxn id="524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30" name="Google Shape;530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35" name="Google Shape;535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9977997" y="5134955"/>
            <a:ext cx="1692684" cy="315553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44"/>
          <p:cNvSpPr/>
          <p:nvPr/>
        </p:nvSpPr>
        <p:spPr>
          <a:xfrm>
            <a:off x="9977997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551" name="Google Shape;551;p44"/>
          <p:cNvCxnSpPr>
            <a:stCxn id="522" idx="2"/>
            <a:endCxn id="532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23" idx="2"/>
            <a:endCxn id="533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24" idx="2"/>
            <a:endCxn id="534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554" name="Google Shape;554;p44"/>
          <p:cNvGrpSpPr/>
          <p:nvPr/>
        </p:nvGrpSpPr>
        <p:grpSpPr>
          <a:xfrm>
            <a:off x="8011662" y="5552011"/>
            <a:ext cx="577267" cy="524788"/>
            <a:chOff x="4053784" y="3651306"/>
            <a:chExt cx="577267" cy="524788"/>
          </a:xfrm>
        </p:grpSpPr>
        <p:sp>
          <p:nvSpPr>
            <p:cNvPr id="555" name="Google Shape;555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44"/>
          <p:cNvSpPr txBox="1"/>
          <p:nvPr/>
        </p:nvSpPr>
        <p:spPr>
          <a:xfrm>
            <a:off x="7915412" y="5041507"/>
            <a:ext cx="1362003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</a:t>
            </a:r>
            <a:b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Alerting Agent</a:t>
            </a:r>
            <a:endParaRPr/>
          </a:p>
        </p:txBody>
      </p:sp>
      <p:cxnSp>
        <p:nvCxnSpPr>
          <p:cNvPr id="558" name="Google Shape;558;p44"/>
          <p:cNvCxnSpPr>
            <a:stCxn id="521" idx="2"/>
            <a:endCxn id="531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9" name="Google Shape;559;p44"/>
          <p:cNvCxnSpPr>
            <a:stCxn id="520" idx="2"/>
            <a:endCxn id="530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60" name="Google Shape;560;p44"/>
          <p:cNvCxnSpPr>
            <a:stCxn id="536" idx="2"/>
            <a:endCxn id="542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61" name="Google Shape;561;p44"/>
          <p:cNvCxnSpPr>
            <a:stCxn id="537" idx="2"/>
            <a:endCxn id="543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62" name="Google Shape;562;p44"/>
          <p:cNvCxnSpPr>
            <a:stCxn id="538" idx="2"/>
            <a:endCxn id="544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63" name="Google Shape;563;p44"/>
          <p:cNvCxnSpPr>
            <a:stCxn id="507" idx="3"/>
            <a:endCxn id="519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4" name="Google Shape;564;p44"/>
          <p:cNvCxnSpPr>
            <a:stCxn id="507" idx="3"/>
            <a:endCxn id="535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5" name="Google Shape;565;p44"/>
          <p:cNvCxnSpPr>
            <a:stCxn id="515" idx="3"/>
            <a:endCxn id="550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6" name="Google Shape;566;p44"/>
          <p:cNvCxnSpPr>
            <a:stCxn id="511" idx="3"/>
            <a:endCxn id="541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7" name="Google Shape;567;p44"/>
          <p:cNvCxnSpPr>
            <a:stCxn id="555" idx="3"/>
            <a:endCxn id="568" idx="0"/>
          </p:cNvCxnSpPr>
          <p:nvPr/>
        </p:nvCxnSpPr>
        <p:spPr>
          <a:xfrm>
            <a:off x="8588929" y="5814405"/>
            <a:ext cx="10386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8" name="Google Shape;568;p44"/>
          <p:cNvSpPr txBox="1"/>
          <p:nvPr/>
        </p:nvSpPr>
        <p:spPr>
          <a:xfrm rot="-5400000">
            <a:off x="9084548" y="5675265"/>
            <a:ext cx="136409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304800" y="919800"/>
            <a:ext cx="2736300" cy="194670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/>
          </a:p>
        </p:txBody>
      </p:sp>
      <p:sp>
        <p:nvSpPr>
          <p:cNvPr id="578" name="Google Shape;578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</a:t>
            </a: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 bispecific antibody co-developed by Company A and Company B for the treatment of certain B-cell malignancies such as diffuse large B-cell lymphoma (DLBCL).</a:t>
            </a:r>
            <a:endParaRPr sz="1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1" sz="1600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83" name="Google Shape;583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84" name="Google Shape;584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/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87" name="Google Shape;587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/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90" name="Google Shape;590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/>
            </a:p>
          </p:txBody>
        </p:sp>
      </p:grpSp>
      <p:grpSp>
        <p:nvGrpSpPr>
          <p:cNvPr id="592" name="Google Shape;592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93" name="Google Shape;593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/>
            </a:p>
          </p:txBody>
        </p:sp>
      </p:grpSp>
      <p:grpSp>
        <p:nvGrpSpPr>
          <p:cNvPr id="595" name="Google Shape;595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96" name="Google Shape;59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/>
            </a:p>
          </p:txBody>
        </p:sp>
      </p:grpSp>
      <p:grpSp>
        <p:nvGrpSpPr>
          <p:cNvPr id="598" name="Google Shape;598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99" name="Google Shape;59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601" name="Google Shape;601;p45"/>
          <p:cNvGrpSpPr/>
          <p:nvPr/>
        </p:nvGrpSpPr>
        <p:grpSpPr>
          <a:xfrm>
            <a:off x="8104794" y="4345173"/>
            <a:ext cx="1719386" cy="456441"/>
            <a:chOff x="621804" y="3805150"/>
            <a:chExt cx="2012100" cy="863230"/>
          </a:xfrm>
        </p:grpSpPr>
        <p:sp>
          <p:nvSpPr>
            <p:cNvPr id="602" name="Google Shape;60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/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605" name="Google Shape;60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6132394" y="4994027"/>
            <a:ext cx="1719386" cy="456441"/>
            <a:chOff x="621804" y="3805150"/>
            <a:chExt cx="2012100" cy="863230"/>
          </a:xfrm>
        </p:grpSpPr>
        <p:sp>
          <p:nvSpPr>
            <p:cNvPr id="608" name="Google Shape;60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/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11" name="Google Shape;61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(Drug Science)</a:t>
              </a:r>
              <a:endParaRPr/>
            </a:p>
          </p:txBody>
        </p:sp>
      </p:grpSp>
      <p:grpSp>
        <p:nvGrpSpPr>
          <p:cNvPr id="613" name="Google Shape;613;p45"/>
          <p:cNvGrpSpPr/>
          <p:nvPr/>
        </p:nvGrpSpPr>
        <p:grpSpPr>
          <a:xfrm>
            <a:off x="10077195" y="4994027"/>
            <a:ext cx="1719386" cy="456441"/>
            <a:chOff x="621804" y="3805150"/>
            <a:chExt cx="2012100" cy="863230"/>
          </a:xfrm>
        </p:grpSpPr>
        <p:sp>
          <p:nvSpPr>
            <p:cNvPr id="614" name="Google Shape;61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Insights</a:t>
              </a:r>
              <a:endParaRPr/>
            </a:p>
          </p:txBody>
        </p:sp>
      </p:grpSp>
      <p:grpSp>
        <p:nvGrpSpPr>
          <p:cNvPr id="616" name="Google Shape;616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17" name="Google Shape;61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/>
            </a:p>
          </p:txBody>
        </p:sp>
      </p:grpSp>
      <p:grpSp>
        <p:nvGrpSpPr>
          <p:cNvPr id="619" name="Google Shape;619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20" name="Google Shape;62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2" name="Google Shape;622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23" name="Google Shape;62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sp>
        <p:nvSpPr>
          <p:cNvPr id="625" name="Google Shape;625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71075" y="2018095"/>
            <a:ext cx="83259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4291665" y="2018095"/>
            <a:ext cx="83259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4" name="Google Shape;654;p46"/>
          <p:cNvSpPr/>
          <p:nvPr/>
        </p:nvSpPr>
        <p:spPr>
          <a:xfrm rot="-5400000">
            <a:off x="8112255" y="2018094"/>
            <a:ext cx="83259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6" name="Google Shape;666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71075" y="2018095"/>
            <a:ext cx="83259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4291665" y="2018095"/>
            <a:ext cx="83259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7" name="Google Shape;687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47"/>
          <p:cNvSpPr/>
          <p:nvPr/>
        </p:nvSpPr>
        <p:spPr>
          <a:xfrm rot="-5400000">
            <a:off x="8112255" y="2018094"/>
            <a:ext cx="83259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89" name="Google Shape;689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